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856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2024-06-30T14:59:31Z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